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47" d="100"/>
          <a:sy n="47" d="100"/>
        </p:scale>
        <p:origin x="64" y="3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o akiko" userId="3ba2de2d661befa4" providerId="LiveId" clId="{CD5EA1EE-33CC-4BF0-B1DD-64A5ABE69AEC}"/>
    <pc:docChg chg="modSld">
      <pc:chgData name="kato akiko" userId="3ba2de2d661befa4" providerId="LiveId" clId="{CD5EA1EE-33CC-4BF0-B1DD-64A5ABE69AEC}" dt="2026-05-13T13:09:06.789" v="1" actId="20577"/>
      <pc:docMkLst>
        <pc:docMk/>
      </pc:docMkLst>
      <pc:sldChg chg="modSp mod">
        <pc:chgData name="kato akiko" userId="3ba2de2d661befa4" providerId="LiveId" clId="{CD5EA1EE-33CC-4BF0-B1DD-64A5ABE69AEC}" dt="2026-05-13T13:09:06.789" v="1" actId="20577"/>
        <pc:sldMkLst>
          <pc:docMk/>
          <pc:sldMk cId="2994373625" sldId="256"/>
        </pc:sldMkLst>
        <pc:spChg chg="mod">
          <ac:chgData name="kato akiko" userId="3ba2de2d661befa4" providerId="LiveId" clId="{CD5EA1EE-33CC-4BF0-B1DD-64A5ABE69AEC}" dt="2026-05-13T13:09:06.789" v="1" actId="20577"/>
          <ac:spMkLst>
            <pc:docMk/>
            <pc:sldMk cId="2994373625" sldId="256"/>
            <ac:spMk id="7" creationId="{00000000-0000-0000-0000-000000000000}"/>
          </ac:spMkLst>
        </pc:spChg>
      </pc:sldChg>
    </pc:docChg>
  </pc:docChgLst>
  <pc:docChgLst>
    <pc:chgData name="kato akiko" userId="3ba2de2d661befa4" providerId="LiveId" clId="{F8477E8C-DDEB-477E-93B4-ECC4819A3351}"/>
    <pc:docChg chg="modSld">
      <pc:chgData name="kato akiko" userId="3ba2de2d661befa4" providerId="LiveId" clId="{F8477E8C-DDEB-477E-93B4-ECC4819A3351}" dt="2026-05-04T07:48:47.320" v="13"/>
      <pc:docMkLst>
        <pc:docMk/>
      </pc:docMkLst>
      <pc:sldChg chg="modSp mod">
        <pc:chgData name="kato akiko" userId="3ba2de2d661befa4" providerId="LiveId" clId="{F8477E8C-DDEB-477E-93B4-ECC4819A3351}" dt="2026-05-04T07:48:47.320" v="13"/>
        <pc:sldMkLst>
          <pc:docMk/>
          <pc:sldMk cId="2994373625" sldId="256"/>
        </pc:sldMkLst>
        <pc:spChg chg="mod">
          <ac:chgData name="kato akiko" userId="3ba2de2d661befa4" providerId="LiveId" clId="{F8477E8C-DDEB-477E-93B4-ECC4819A3351}" dt="2026-05-04T07:48:47.320" v="13"/>
          <ac:spMkLst>
            <pc:docMk/>
            <pc:sldMk cId="2994373625" sldId="256"/>
            <ac:spMk id="7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599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3134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3131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2052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5843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9672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0951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1169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2227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4555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7329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9162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/>
          <p:cNvSpPr txBox="1"/>
          <p:nvPr/>
        </p:nvSpPr>
        <p:spPr>
          <a:xfrm>
            <a:off x="267954" y="655661"/>
            <a:ext cx="1165609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ea typeface="Yu Gothic UI" panose="020B0500000000000000" pitchFamily="50" charset="-128"/>
              </a:rPr>
              <a:t>①資料一式のダウンロード</a:t>
            </a:r>
            <a:endParaRPr lang="en-US" altLang="ja-JP" sz="2400" b="1" dirty="0">
              <a:ea typeface="Yu Gothic UI" panose="020B0500000000000000" pitchFamily="50" charset="-128"/>
            </a:endParaRPr>
          </a:p>
          <a:p>
            <a:pPr marL="914400" lvl="1" indent="-457200">
              <a:buAutoNum type="arabicPeriod"/>
            </a:pPr>
            <a:r>
              <a:rPr lang="en-US" altLang="ja-JP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ベーシック</a:t>
            </a:r>
            <a:r>
              <a:rPr lang="en-US" altLang="ja-JP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】</a:t>
            </a: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第三回資料一式</a:t>
            </a:r>
            <a:endParaRPr lang="en-US" altLang="ja-JP" sz="2400" kern="100" dirty="0">
              <a:latin typeface="游ゴシック" panose="020B0400000000000000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pPr marL="914400" lvl="1" indent="-457200">
              <a:buAutoNum type="arabicPeriod"/>
            </a:pP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アクションプランシート（第二回宿題）</a:t>
            </a:r>
            <a:endParaRPr lang="en-US" altLang="ja-JP" sz="2400" kern="100" dirty="0">
              <a:latin typeface="游ゴシック" panose="020B0400000000000000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pPr marL="914400" lvl="1" indent="-457200">
              <a:buAutoNum type="arabicPeriod"/>
            </a:pPr>
            <a:r>
              <a:rPr lang="en-US" altLang="ja-JP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260520【BTSJ】CDMA</a:t>
            </a: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ベーシック編</a:t>
            </a:r>
            <a:r>
              <a:rPr lang="en-US" altLang="ja-JP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B</a:t>
            </a: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班課題整理</a:t>
            </a:r>
            <a:r>
              <a:rPr lang="en-US" altLang="ja-JP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FB</a:t>
            </a: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シート</a:t>
            </a:r>
            <a:endParaRPr lang="en-US" altLang="ja-JP" sz="2400" kern="100">
              <a:latin typeface="游ゴシック" panose="020B0400000000000000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pPr marL="914400" lvl="1" indent="-457200">
              <a:buAutoNum type="arabicPeriod"/>
            </a:pPr>
            <a:r>
              <a:rPr lang="ja-JP" altLang="en-US" sz="2400" kern="10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第</a:t>
            </a:r>
            <a:r>
              <a:rPr lang="en-US" altLang="ja-JP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3</a:t>
            </a: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回班分け表</a:t>
            </a:r>
            <a:endParaRPr lang="en-US" altLang="ja-JP" sz="2400" kern="100" dirty="0">
              <a:latin typeface="游ゴシック" panose="020B0400000000000000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pPr lvl="1"/>
            <a:endParaRPr lang="en-US" altLang="ja-JP" sz="2400" kern="100" dirty="0">
              <a:effectLst/>
              <a:latin typeface="游ゴシック" panose="020B0400000000000000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r>
              <a:rPr lang="ja-JP" altLang="en-US" sz="2400" b="1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②</a:t>
            </a:r>
            <a:r>
              <a:rPr lang="ja-JP" altLang="en-US" sz="2400" kern="100" dirty="0"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ご自身の「アクションプランシート」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エクセルファイル</a:t>
            </a:r>
            <a:r>
              <a:rPr kumimoji="1" lang="ja-JP" altLang="en-US" sz="2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（</a:t>
            </a:r>
            <a:r>
              <a:rPr lang="ja-JP" altLang="en-US" sz="2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編集ができる状態</a:t>
            </a:r>
            <a:r>
              <a:rPr kumimoji="1" lang="ja-JP" altLang="en-US" sz="2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）</a:t>
            </a:r>
            <a:endParaRPr kumimoji="1" lang="en-US" altLang="ja-JP" sz="24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  <a:p>
            <a:endParaRPr lang="en-US" altLang="ja-JP" sz="2400" b="1" kern="100" dirty="0">
              <a:ea typeface="游ゴシック" panose="020B0400000000000000" pitchFamily="50" charset="-128"/>
              <a:cs typeface="Times New Roman" panose="02020603050405020304" pitchFamily="18" charset="0"/>
            </a:endParaRPr>
          </a:p>
          <a:p>
            <a:r>
              <a:rPr lang="ja-JP" altLang="en-US" sz="2400" b="1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③</a:t>
            </a:r>
            <a:r>
              <a:rPr lang="en-US" altLang="ja-JP" sz="2400" b="1" dirty="0">
                <a:ea typeface="Yu Gothic UI" panose="020B0500000000000000" pitchFamily="50" charset="-128"/>
              </a:rPr>
              <a:t>ZOOM</a:t>
            </a:r>
            <a:r>
              <a:rPr lang="ja-JP" altLang="en-US" sz="2400" b="1" dirty="0">
                <a:ea typeface="Yu Gothic UI" panose="020B0500000000000000" pitchFamily="50" charset="-128"/>
              </a:rPr>
              <a:t>の動作確認</a:t>
            </a:r>
            <a:endParaRPr lang="en-US" altLang="ja-JP" sz="2400" b="1" dirty="0">
              <a:ea typeface="Yu Gothic UI" panose="020B0500000000000000" pitchFamily="50" charset="-128"/>
            </a:endParaRPr>
          </a:p>
          <a:p>
            <a:endParaRPr lang="en-US" altLang="ja-JP" sz="2400" dirty="0">
              <a:ea typeface="Yu Gothic UI" panose="020B0500000000000000" pitchFamily="50" charset="-128"/>
            </a:endParaRPr>
          </a:p>
          <a:p>
            <a:r>
              <a:rPr lang="ja-JP" altLang="en-US" sz="2400" dirty="0">
                <a:ea typeface="Yu Gothic UI" panose="020B0500000000000000" pitchFamily="50" charset="-128"/>
              </a:rPr>
              <a:t>　</a:t>
            </a:r>
            <a:r>
              <a:rPr lang="ja-JP" altLang="en-US" sz="2400" b="1" dirty="0">
                <a:ea typeface="Yu Gothic UI" panose="020B0500000000000000" pitchFamily="50" charset="-128"/>
              </a:rPr>
              <a:t>その他留意事項</a:t>
            </a:r>
            <a:endParaRPr lang="en-US" altLang="ja-JP" sz="2400" b="1" dirty="0">
              <a:ea typeface="Yu Gothic UI" panose="020B0500000000000000" pitchFamily="50" charset="-128"/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ja-JP" altLang="en-US" b="1" dirty="0">
                <a:ea typeface="Yu Gothic UI" panose="020B0500000000000000" pitchFamily="50" charset="-128"/>
              </a:rPr>
              <a:t>研修中のビデオは常にオン</a:t>
            </a:r>
            <a:endParaRPr lang="en-US" altLang="ja-JP" b="1" dirty="0">
              <a:ea typeface="Yu Gothic UI" panose="020B0500000000000000" pitchFamily="50" charset="-128"/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ja-JP" altLang="en-US" b="1" dirty="0">
                <a:ea typeface="Yu Gothic UI" panose="020B0500000000000000" pitchFamily="50" charset="-128"/>
              </a:rPr>
              <a:t>音声はミュート（講師から指示があった場合以外）</a:t>
            </a:r>
            <a:endParaRPr lang="en-US" altLang="ja-JP" b="1" dirty="0">
              <a:ea typeface="Yu Gothic UI" panose="020B0500000000000000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57200" y="6334780"/>
            <a:ext cx="1173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>
                <a:latin typeface="Yu Gothic UI" panose="020B0500000000000000" pitchFamily="50" charset="-128"/>
                <a:ea typeface="Yu Gothic UI" panose="020B0500000000000000" pitchFamily="50" charset="-128"/>
              </a:rPr>
              <a:t>・緊急連絡先：加藤（</a:t>
            </a:r>
            <a:r>
              <a:rPr lang="en-US" altLang="ja-JP" sz="2800" b="1" dirty="0">
                <a:latin typeface="Yu Gothic UI" panose="020B0500000000000000" pitchFamily="50" charset="-128"/>
                <a:ea typeface="Yu Gothic UI" panose="020B0500000000000000" pitchFamily="50" charset="-128"/>
              </a:rPr>
              <a:t>090-9390-8800</a:t>
            </a:r>
            <a:r>
              <a:rPr lang="ja-JP" altLang="en-US" sz="2800" b="1" dirty="0">
                <a:latin typeface="Yu Gothic UI" panose="020B0500000000000000" pitchFamily="50" charset="-128"/>
                <a:ea typeface="Yu Gothic UI" panose="020B0500000000000000" pitchFamily="50" charset="-128"/>
              </a:rPr>
              <a:t>）</a:t>
            </a:r>
            <a:endParaRPr lang="en-US" altLang="ja-JP" sz="2800" b="1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8876EB1-19CC-DEED-A80C-8EBCE847926B}"/>
              </a:ext>
            </a:extLst>
          </p:cNvPr>
          <p:cNvSpPr txBox="1"/>
          <p:nvPr/>
        </p:nvSpPr>
        <p:spPr>
          <a:xfrm>
            <a:off x="-96058" y="-83003"/>
            <a:ext cx="54543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研修受講前の準備</a:t>
            </a:r>
            <a:endParaRPr kumimoji="1" lang="ja-JP" altLang="en-US" sz="4800" b="1" dirty="0">
              <a:solidFill>
                <a:srgbClr val="FF0000"/>
              </a:solidFill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BFD6F4B-FC13-4F5F-858A-F17146F04D4D}"/>
              </a:ext>
            </a:extLst>
          </p:cNvPr>
          <p:cNvSpPr txBox="1"/>
          <p:nvPr/>
        </p:nvSpPr>
        <p:spPr>
          <a:xfrm>
            <a:off x="335280" y="5695823"/>
            <a:ext cx="10529455" cy="584775"/>
          </a:xfrm>
          <a:prstGeom prst="rect">
            <a:avLst/>
          </a:prstGeom>
          <a:noFill/>
          <a:ln w="60325" cmpd="dbl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8:30</a:t>
            </a:r>
            <a:r>
              <a:rPr lang="ja-JP" altLang="en-US" sz="32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から接続を開始→接続確認後離席可→</a:t>
            </a:r>
            <a:r>
              <a:rPr lang="en-US" altLang="ja-JP" sz="32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8:55</a:t>
            </a:r>
            <a:r>
              <a:rPr lang="ja-JP" altLang="en-US" sz="32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集合</a:t>
            </a:r>
            <a:endParaRPr lang="en-US" altLang="ja-JP" sz="3200" b="1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4373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883</TotalTime>
  <Words>95</Words>
  <Application>Microsoft Office PowerPoint</Application>
  <PresentationFormat>ワイド画面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 Gothic UI</vt:lpstr>
      <vt:lpstr>メイリオ</vt:lpstr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>BRIDGESTONE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Nishiura, Maika</dc:creator>
  <cp:lastModifiedBy>kato akiko</cp:lastModifiedBy>
  <cp:revision>54</cp:revision>
  <dcterms:created xsi:type="dcterms:W3CDTF">2020-05-26T00:19:43Z</dcterms:created>
  <dcterms:modified xsi:type="dcterms:W3CDTF">2026-05-13T13:09:15Z</dcterms:modified>
</cp:coreProperties>
</file>