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2D8FD1-A8C1-4965-AFBC-2FF95F962176}" v="6" dt="2026-05-13T12:49:00.2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47" d="100"/>
          <a:sy n="47" d="100"/>
        </p:scale>
        <p:origin x="24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o akiko" userId="3ba2de2d661befa4" providerId="LiveId" clId="{9C2D8FD1-A8C1-4965-AFBC-2FF95F962176}"/>
    <pc:docChg chg="modSld">
      <pc:chgData name="kato akiko" userId="3ba2de2d661befa4" providerId="LiveId" clId="{9C2D8FD1-A8C1-4965-AFBC-2FF95F962176}" dt="2026-05-13T12:49:11.396" v="29" actId="20577"/>
      <pc:docMkLst>
        <pc:docMk/>
      </pc:docMkLst>
      <pc:sldChg chg="modSp mod">
        <pc:chgData name="kato akiko" userId="3ba2de2d661befa4" providerId="LiveId" clId="{9C2D8FD1-A8C1-4965-AFBC-2FF95F962176}" dt="2026-05-13T12:49:11.396" v="29" actId="20577"/>
        <pc:sldMkLst>
          <pc:docMk/>
          <pc:sldMk cId="2994373625" sldId="256"/>
        </pc:sldMkLst>
        <pc:spChg chg="mod">
          <ac:chgData name="kato akiko" userId="3ba2de2d661befa4" providerId="LiveId" clId="{9C2D8FD1-A8C1-4965-AFBC-2FF95F962176}" dt="2026-05-10T08:59:31.055" v="21" actId="20577"/>
          <ac:spMkLst>
            <pc:docMk/>
            <pc:sldMk cId="2994373625" sldId="256"/>
            <ac:spMk id="2" creationId="{00000000-0000-0000-0000-000000000000}"/>
          </ac:spMkLst>
        </pc:spChg>
        <pc:spChg chg="mod">
          <ac:chgData name="kato akiko" userId="3ba2de2d661befa4" providerId="LiveId" clId="{9C2D8FD1-A8C1-4965-AFBC-2FF95F962176}" dt="2026-05-13T12:49:11.396" v="29" actId="20577"/>
          <ac:spMkLst>
            <pc:docMk/>
            <pc:sldMk cId="2994373625" sldId="256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59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3134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3131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205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843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9672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951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169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22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4555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329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7DB33-2265-44DC-A4EB-BB711F209A57}" type="datetimeFigureOut">
              <a:rPr kumimoji="1" lang="ja-JP" altLang="en-US" smtClean="0"/>
              <a:t>2026/5/13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9F110-E29D-48F4-BE78-53185467D7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916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50982" y="16116"/>
            <a:ext cx="5454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研修受講前の準備</a:t>
            </a:r>
            <a:endParaRPr kumimoji="1" lang="ja-JP" altLang="en-US" sz="4800" b="1" dirty="0">
              <a:solidFill>
                <a:srgbClr val="FF0000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40648" y="5440700"/>
            <a:ext cx="10529455" cy="523220"/>
          </a:xfrm>
          <a:prstGeom prst="rect">
            <a:avLst/>
          </a:prstGeom>
          <a:noFill/>
          <a:ln w="60325" cmpd="dbl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12:30</a:t>
            </a:r>
            <a:r>
              <a:rPr lang="ja-JP" altLang="en-US" sz="28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から接続を開始→接続確認後離席可→</a:t>
            </a:r>
            <a:r>
              <a:rPr lang="en-US" altLang="ja-JP" sz="28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12:55</a:t>
            </a:r>
            <a:r>
              <a:rPr lang="ja-JP" altLang="en-US" sz="2800" b="1" dirty="0">
                <a:solidFill>
                  <a:srgbClr val="FF000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集合</a:t>
            </a:r>
            <a:endParaRPr lang="en-US" altLang="ja-JP" sz="28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61818" y="873536"/>
            <a:ext cx="1173480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ea typeface="Yu Gothic UI" panose="020B0500000000000000" pitchFamily="50" charset="-128"/>
              </a:rPr>
              <a:t>①資料一式のダウンロード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pPr algn="just"/>
            <a:r>
              <a:rPr lang="en-US" altLang="ja-JP" sz="2800" b="1" dirty="0">
                <a:ea typeface="Yu Gothic UI" panose="020B0500000000000000" pitchFamily="50" charset="-128"/>
              </a:rPr>
              <a:t>   </a:t>
            </a:r>
            <a:r>
              <a:rPr lang="en-US" altLang="ja-JP" kern="100" dirty="0">
                <a:ea typeface="メイリオ" panose="020B0604030504040204" pitchFamily="50" charset="-128"/>
                <a:cs typeface="Times New Roman" panose="02020603050405020304" pitchFamily="18" charset="0"/>
              </a:rPr>
              <a:t>1. </a:t>
            </a:r>
            <a:r>
              <a:rPr lang="en-US" altLang="ja-JP" kern="100" dirty="0">
                <a:effectLst/>
                <a:ea typeface="メイリオ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en-US" kern="100" dirty="0">
                <a:effectLst/>
                <a:ea typeface="メイリオ" panose="020B0604030504040204" pitchFamily="50" charset="-128"/>
                <a:cs typeface="Times New Roman" panose="02020603050405020304" pitchFamily="18" charset="0"/>
              </a:rPr>
              <a:t>スペシャリスト編</a:t>
            </a:r>
            <a:r>
              <a:rPr lang="en-US" altLang="ja-JP" kern="100" dirty="0">
                <a:effectLst/>
                <a:ea typeface="メイリオ" panose="020B0604030504040204" pitchFamily="50" charset="-128"/>
                <a:cs typeface="Times New Roman" panose="02020603050405020304" pitchFamily="18" charset="0"/>
              </a:rPr>
              <a:t>】</a:t>
            </a:r>
            <a:r>
              <a:rPr lang="ja-JP" altLang="en-US" kern="100" dirty="0">
                <a:effectLst/>
                <a:ea typeface="メイリオ" panose="020B0604030504040204" pitchFamily="50" charset="-128"/>
                <a:cs typeface="Times New Roman" panose="02020603050405020304" pitchFamily="18" charset="0"/>
              </a:rPr>
              <a:t>第三回資料一式</a:t>
            </a:r>
            <a:endParaRPr lang="en-US" altLang="ja-JP" kern="100" dirty="0">
              <a:effectLst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kern="100" dirty="0">
                <a:effectLst/>
                <a:ea typeface="メイリオ" panose="020B0604030504040204" pitchFamily="50" charset="-128"/>
                <a:cs typeface="Times New Roman" panose="02020603050405020304" pitchFamily="18" charset="0"/>
              </a:rPr>
              <a:t>　</a:t>
            </a:r>
            <a:r>
              <a:rPr lang="en-US" altLang="ja-JP" kern="100" dirty="0">
                <a:effectLst/>
                <a:ea typeface="メイリオ" panose="020B0604030504040204" pitchFamily="50" charset="-128"/>
                <a:cs typeface="Times New Roman" panose="02020603050405020304" pitchFamily="18" charset="0"/>
              </a:rPr>
              <a:t> 2.</a:t>
            </a:r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攻略</a:t>
            </a:r>
            <a:r>
              <a:rPr lang="en-US" altLang="ja-JP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CD</a:t>
            </a:r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法人可視化シート（第２回課題）</a:t>
            </a:r>
            <a:endParaRPr lang="en-US" altLang="ja-JP" kern="100" dirty="0"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　　（</a:t>
            </a:r>
            <a:r>
              <a:rPr lang="en-US" altLang="ja-JP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A</a:t>
            </a:r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班</a:t>
            </a:r>
            <a:r>
              <a:rPr lang="en-US" altLang="ja-JP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6</a:t>
            </a:r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名　</a:t>
            </a:r>
            <a:r>
              <a:rPr lang="en-US" altLang="ja-JP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B</a:t>
            </a:r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班</a:t>
            </a:r>
            <a:r>
              <a:rPr lang="en-US" altLang="ja-JP" kern="100">
                <a:ea typeface="游ゴシック" panose="020B0400000000000000" pitchFamily="50" charset="-128"/>
                <a:cs typeface="Times New Roman" panose="02020603050405020304" pitchFamily="18" charset="0"/>
              </a:rPr>
              <a:t>3</a:t>
            </a:r>
            <a:r>
              <a:rPr lang="ja-JP" altLang="en-US" kern="100">
                <a:ea typeface="游ゴシック" panose="020B0400000000000000" pitchFamily="50" charset="-128"/>
                <a:cs typeface="Times New Roman" panose="02020603050405020304" pitchFamily="18" charset="0"/>
              </a:rPr>
              <a:t>名　</a:t>
            </a:r>
            <a:r>
              <a:rPr lang="en-US" altLang="ja-JP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C</a:t>
            </a:r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班</a:t>
            </a:r>
            <a:r>
              <a:rPr lang="en-US" altLang="ja-JP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4</a:t>
            </a:r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名）</a:t>
            </a:r>
            <a:r>
              <a:rPr lang="ja-JP" altLang="en-US" kern="100" dirty="0">
                <a:effectLst/>
                <a:ea typeface="游ゴシック" panose="020B0400000000000000" pitchFamily="50" charset="-128"/>
                <a:cs typeface="Times New Roman" panose="02020603050405020304" pitchFamily="18" charset="0"/>
              </a:rPr>
              <a:t>　</a:t>
            </a:r>
            <a:r>
              <a:rPr lang="en-US" altLang="ja-JP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    </a:t>
            </a:r>
            <a:r>
              <a:rPr lang="en-US" altLang="ja-JP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3.</a:t>
            </a:r>
            <a:r>
              <a:rPr lang="ja-JP" altLang="en-US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 </a:t>
            </a:r>
            <a:r>
              <a:rPr lang="ja-JP" altLang="ja-JP" kern="100" dirty="0">
                <a:effectLst/>
                <a:ea typeface="メイリオ" panose="020B0604030504040204" pitchFamily="50" charset="-128"/>
                <a:cs typeface="Times New Roman" panose="02020603050405020304" pitchFamily="18" charset="0"/>
              </a:rPr>
              <a:t>班分け表</a:t>
            </a:r>
            <a:endParaRPr lang="ja-JP" altLang="ja-JP" kern="100" dirty="0">
              <a:effectLst/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pPr algn="just"/>
            <a:endParaRPr lang="en-US" altLang="ja-JP" kern="100" dirty="0">
              <a:effectLst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endParaRPr lang="en-US" altLang="ja-JP" kern="100" dirty="0"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r>
              <a:rPr lang="ja-JP" altLang="en-US" sz="2400" b="1" kern="100" dirty="0">
                <a:ea typeface="游ゴシック" panose="020B0400000000000000" pitchFamily="50" charset="-128"/>
                <a:cs typeface="Times New Roman" panose="02020603050405020304" pitchFamily="18" charset="0"/>
              </a:rPr>
              <a:t>②</a:t>
            </a:r>
            <a:r>
              <a:rPr lang="en-US" altLang="ja-JP" sz="2400" b="1" dirty="0">
                <a:ea typeface="Yu Gothic UI" panose="020B0500000000000000" pitchFamily="50" charset="-128"/>
              </a:rPr>
              <a:t>ZOOM</a:t>
            </a:r>
            <a:r>
              <a:rPr lang="ja-JP" altLang="en-US" sz="2400" b="1" dirty="0">
                <a:ea typeface="Yu Gothic UI" panose="020B0500000000000000" pitchFamily="50" charset="-128"/>
              </a:rPr>
              <a:t>の動作確認。</a:t>
            </a:r>
            <a:r>
              <a:rPr lang="ja-JP" altLang="en-US" b="1" dirty="0">
                <a:ea typeface="Yu Gothic UI" panose="020B0500000000000000" pitchFamily="50" charset="-128"/>
              </a:rPr>
              <a:t>右画面が出れば成功。</a:t>
            </a:r>
            <a:endParaRPr lang="en-US" altLang="ja-JP" sz="2400" dirty="0">
              <a:ea typeface="Yu Gothic UI" panose="020B0500000000000000" pitchFamily="50" charset="-128"/>
            </a:endParaRPr>
          </a:p>
          <a:p>
            <a:r>
              <a:rPr lang="ja-JP" altLang="en-US" sz="2400" dirty="0">
                <a:ea typeface="Yu Gothic UI" panose="020B0500000000000000" pitchFamily="50" charset="-128"/>
              </a:rPr>
              <a:t>　</a:t>
            </a:r>
            <a:endParaRPr lang="en-US" altLang="ja-JP" sz="2800" b="1" dirty="0">
              <a:ea typeface="Yu Gothic UI" panose="020B0500000000000000" pitchFamily="50" charset="-128"/>
            </a:endParaRPr>
          </a:p>
          <a:p>
            <a:r>
              <a:rPr lang="ja-JP" altLang="en-US" sz="2400" b="1" dirty="0">
                <a:ea typeface="Yu Gothic UI" panose="020B0500000000000000" pitchFamily="50" charset="-128"/>
              </a:rPr>
              <a:t>その他留意事項</a:t>
            </a:r>
            <a:endParaRPr lang="en-US" altLang="ja-JP" sz="2400" b="1" dirty="0">
              <a:ea typeface="Yu Gothic UI" panose="020B0500000000000000" pitchFamily="50" charset="-128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ja-JP" altLang="en-US" b="1" dirty="0">
                <a:ea typeface="Yu Gothic UI" panose="020B0500000000000000" pitchFamily="50" charset="-128"/>
              </a:rPr>
              <a:t>研修中のビデオは常にオン</a:t>
            </a:r>
            <a:endParaRPr lang="en-US" altLang="ja-JP" b="1" dirty="0">
              <a:ea typeface="Yu Gothic UI" panose="020B0500000000000000" pitchFamily="50" charset="-128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ja-JP" altLang="en-US" b="1" dirty="0">
                <a:ea typeface="Yu Gothic UI" panose="020B0500000000000000" pitchFamily="50" charset="-128"/>
              </a:rPr>
              <a:t>音声はミュート（講師から指示があった場合以外）</a:t>
            </a:r>
            <a:endParaRPr lang="en-US" altLang="ja-JP" b="1" dirty="0">
              <a:ea typeface="Yu Gothic UI" panose="020B0500000000000000" pitchFamily="50" charset="-128"/>
            </a:endParaRPr>
          </a:p>
          <a:p>
            <a:r>
              <a:rPr lang="en-US" altLang="ja-JP" sz="2800" b="1" dirty="0">
                <a:solidFill>
                  <a:srgbClr val="FF0000"/>
                </a:solidFill>
                <a:ea typeface="Yu Gothic UI" panose="020B0500000000000000" pitchFamily="50" charset="-128"/>
              </a:rPr>
              <a:t>		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1818" y="6215961"/>
            <a:ext cx="11730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緊急連絡先：加藤（</a:t>
            </a:r>
            <a:r>
              <a:rPr lang="ja-JP" altLang="en-US" sz="2400" b="1" kern="100" dirty="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０９０－９３９０</a:t>
            </a:r>
            <a:r>
              <a:rPr lang="ja-JP" altLang="ja-JP" sz="2400" b="1" kern="100" dirty="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－</a:t>
            </a:r>
            <a:r>
              <a:rPr lang="ja-JP" altLang="en-US" sz="2400" b="1" kern="100" dirty="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Courier New" panose="02070309020205020404" pitchFamily="49" charset="0"/>
              </a:rPr>
              <a:t>８８００</a:t>
            </a:r>
            <a:r>
              <a:rPr lang="ja-JP" altLang="en-US" sz="28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）</a:t>
            </a:r>
            <a:endParaRPr lang="en-US" altLang="ja-JP" sz="28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93E1EFAB-560F-49F1-B859-5B3F00FD9723}"/>
              </a:ext>
            </a:extLst>
          </p:cNvPr>
          <p:cNvSpPr/>
          <p:nvPr/>
        </p:nvSpPr>
        <p:spPr>
          <a:xfrm>
            <a:off x="6096000" y="2750974"/>
            <a:ext cx="883920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A65C62EE-611C-4398-9F71-3B95A20CD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713" y="1901634"/>
            <a:ext cx="2302191" cy="227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73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</TotalTime>
  <Words>104</Words>
  <Application>Microsoft Office PowerPoint</Application>
  <PresentationFormat>ワイド画面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 UI</vt:lpstr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>BRIDGESTONE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Nishiura, Maika</dc:creator>
  <cp:lastModifiedBy>kato akiko</cp:lastModifiedBy>
  <cp:revision>54</cp:revision>
  <dcterms:created xsi:type="dcterms:W3CDTF">2020-05-26T00:19:43Z</dcterms:created>
  <dcterms:modified xsi:type="dcterms:W3CDTF">2026-05-13T12:49:19Z</dcterms:modified>
</cp:coreProperties>
</file>